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108"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10F461F-5A62-48FB-85FC-F223E99ACEC1}" type="datetimeFigureOut">
              <a:rPr lang="tr-TR" smtClean="0"/>
              <a:t>23.08.2021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D3DC80-FBB5-48D3-8DC2-A1354456718C}" type="slidenum">
              <a:rPr lang="tr-TR" smtClean="0"/>
              <a:t>‹#›</a:t>
            </a:fld>
            <a:endParaRPr lang="tr-TR"/>
          </a:p>
        </p:txBody>
      </p:sp>
    </p:spTree>
    <p:extLst>
      <p:ext uri="{BB962C8B-B14F-4D97-AF65-F5344CB8AC3E}">
        <p14:creationId xmlns:p14="http://schemas.microsoft.com/office/powerpoint/2010/main" val="276256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10F461F-5A62-48FB-85FC-F223E99ACEC1}" type="datetimeFigureOut">
              <a:rPr lang="tr-TR" smtClean="0"/>
              <a:t>23.08.2021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D3DC80-FBB5-48D3-8DC2-A1354456718C}" type="slidenum">
              <a:rPr lang="tr-TR" smtClean="0"/>
              <a:t>‹#›</a:t>
            </a:fld>
            <a:endParaRPr lang="tr-TR"/>
          </a:p>
        </p:txBody>
      </p:sp>
    </p:spTree>
    <p:extLst>
      <p:ext uri="{BB962C8B-B14F-4D97-AF65-F5344CB8AC3E}">
        <p14:creationId xmlns:p14="http://schemas.microsoft.com/office/powerpoint/2010/main" val="3688923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10F461F-5A62-48FB-85FC-F223E99ACEC1}" type="datetimeFigureOut">
              <a:rPr lang="tr-TR" smtClean="0"/>
              <a:t>23.08.2021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D3DC80-FBB5-48D3-8DC2-A1354456718C}" type="slidenum">
              <a:rPr lang="tr-TR" smtClean="0"/>
              <a:t>‹#›</a:t>
            </a:fld>
            <a:endParaRPr lang="tr-TR"/>
          </a:p>
        </p:txBody>
      </p:sp>
    </p:spTree>
    <p:extLst>
      <p:ext uri="{BB962C8B-B14F-4D97-AF65-F5344CB8AC3E}">
        <p14:creationId xmlns:p14="http://schemas.microsoft.com/office/powerpoint/2010/main" val="1843580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10F461F-5A62-48FB-85FC-F223E99ACEC1}" type="datetimeFigureOut">
              <a:rPr lang="tr-TR" smtClean="0"/>
              <a:t>23.08.2021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D3DC80-FBB5-48D3-8DC2-A1354456718C}" type="slidenum">
              <a:rPr lang="tr-TR" smtClean="0"/>
              <a:t>‹#›</a:t>
            </a:fld>
            <a:endParaRPr lang="tr-TR"/>
          </a:p>
        </p:txBody>
      </p:sp>
    </p:spTree>
    <p:extLst>
      <p:ext uri="{BB962C8B-B14F-4D97-AF65-F5344CB8AC3E}">
        <p14:creationId xmlns:p14="http://schemas.microsoft.com/office/powerpoint/2010/main" val="1415385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10F461F-5A62-48FB-85FC-F223E99ACEC1}" type="datetimeFigureOut">
              <a:rPr lang="tr-TR" smtClean="0"/>
              <a:t>23.08.2021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D3DC80-FBB5-48D3-8DC2-A1354456718C}" type="slidenum">
              <a:rPr lang="tr-TR" smtClean="0"/>
              <a:t>‹#›</a:t>
            </a:fld>
            <a:endParaRPr lang="tr-TR"/>
          </a:p>
        </p:txBody>
      </p:sp>
    </p:spTree>
    <p:extLst>
      <p:ext uri="{BB962C8B-B14F-4D97-AF65-F5344CB8AC3E}">
        <p14:creationId xmlns:p14="http://schemas.microsoft.com/office/powerpoint/2010/main" val="570868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10F461F-5A62-48FB-85FC-F223E99ACEC1}" type="datetimeFigureOut">
              <a:rPr lang="tr-TR" smtClean="0"/>
              <a:t>23.08.2021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D3DC80-FBB5-48D3-8DC2-A1354456718C}" type="slidenum">
              <a:rPr lang="tr-TR" smtClean="0"/>
              <a:t>‹#›</a:t>
            </a:fld>
            <a:endParaRPr lang="tr-TR"/>
          </a:p>
        </p:txBody>
      </p:sp>
    </p:spTree>
    <p:extLst>
      <p:ext uri="{BB962C8B-B14F-4D97-AF65-F5344CB8AC3E}">
        <p14:creationId xmlns:p14="http://schemas.microsoft.com/office/powerpoint/2010/main" val="883060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10F461F-5A62-48FB-85FC-F223E99ACEC1}" type="datetimeFigureOut">
              <a:rPr lang="tr-TR" smtClean="0"/>
              <a:t>23.08.2021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0D3DC80-FBB5-48D3-8DC2-A1354456718C}" type="slidenum">
              <a:rPr lang="tr-TR" smtClean="0"/>
              <a:t>‹#›</a:t>
            </a:fld>
            <a:endParaRPr lang="tr-TR"/>
          </a:p>
        </p:txBody>
      </p:sp>
    </p:spTree>
    <p:extLst>
      <p:ext uri="{BB962C8B-B14F-4D97-AF65-F5344CB8AC3E}">
        <p14:creationId xmlns:p14="http://schemas.microsoft.com/office/powerpoint/2010/main" val="3889147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10F461F-5A62-48FB-85FC-F223E99ACEC1}" type="datetimeFigureOut">
              <a:rPr lang="tr-TR" smtClean="0"/>
              <a:t>23.08.2021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0D3DC80-FBB5-48D3-8DC2-A1354456718C}" type="slidenum">
              <a:rPr lang="tr-TR" smtClean="0"/>
              <a:t>‹#›</a:t>
            </a:fld>
            <a:endParaRPr lang="tr-TR"/>
          </a:p>
        </p:txBody>
      </p:sp>
    </p:spTree>
    <p:extLst>
      <p:ext uri="{BB962C8B-B14F-4D97-AF65-F5344CB8AC3E}">
        <p14:creationId xmlns:p14="http://schemas.microsoft.com/office/powerpoint/2010/main" val="3869706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10F461F-5A62-48FB-85FC-F223E99ACEC1}" type="datetimeFigureOut">
              <a:rPr lang="tr-TR" smtClean="0"/>
              <a:t>23.08.2021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0D3DC80-FBB5-48D3-8DC2-A1354456718C}" type="slidenum">
              <a:rPr lang="tr-TR" smtClean="0"/>
              <a:t>‹#›</a:t>
            </a:fld>
            <a:endParaRPr lang="tr-TR"/>
          </a:p>
        </p:txBody>
      </p:sp>
    </p:spTree>
    <p:extLst>
      <p:ext uri="{BB962C8B-B14F-4D97-AF65-F5344CB8AC3E}">
        <p14:creationId xmlns:p14="http://schemas.microsoft.com/office/powerpoint/2010/main" val="2100615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10F461F-5A62-48FB-85FC-F223E99ACEC1}" type="datetimeFigureOut">
              <a:rPr lang="tr-TR" smtClean="0"/>
              <a:t>23.08.2021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D3DC80-FBB5-48D3-8DC2-A1354456718C}" type="slidenum">
              <a:rPr lang="tr-TR" smtClean="0"/>
              <a:t>‹#›</a:t>
            </a:fld>
            <a:endParaRPr lang="tr-TR"/>
          </a:p>
        </p:txBody>
      </p:sp>
    </p:spTree>
    <p:extLst>
      <p:ext uri="{BB962C8B-B14F-4D97-AF65-F5344CB8AC3E}">
        <p14:creationId xmlns:p14="http://schemas.microsoft.com/office/powerpoint/2010/main" val="909920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10F461F-5A62-48FB-85FC-F223E99ACEC1}" type="datetimeFigureOut">
              <a:rPr lang="tr-TR" smtClean="0"/>
              <a:t>23.08.2021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D3DC80-FBB5-48D3-8DC2-A1354456718C}" type="slidenum">
              <a:rPr lang="tr-TR" smtClean="0"/>
              <a:t>‹#›</a:t>
            </a:fld>
            <a:endParaRPr lang="tr-TR"/>
          </a:p>
        </p:txBody>
      </p:sp>
    </p:spTree>
    <p:extLst>
      <p:ext uri="{BB962C8B-B14F-4D97-AF65-F5344CB8AC3E}">
        <p14:creationId xmlns:p14="http://schemas.microsoft.com/office/powerpoint/2010/main" val="832628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0F461F-5A62-48FB-85FC-F223E99ACEC1}" type="datetimeFigureOut">
              <a:rPr lang="tr-TR" smtClean="0"/>
              <a:t>23.08.2021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D3DC80-FBB5-48D3-8DC2-A1354456718C}" type="slidenum">
              <a:rPr lang="tr-TR" smtClean="0"/>
              <a:t>‹#›</a:t>
            </a:fld>
            <a:endParaRPr lang="tr-TR"/>
          </a:p>
        </p:txBody>
      </p:sp>
    </p:spTree>
    <p:extLst>
      <p:ext uri="{BB962C8B-B14F-4D97-AF65-F5344CB8AC3E}">
        <p14:creationId xmlns:p14="http://schemas.microsoft.com/office/powerpoint/2010/main" val="107100973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 Id="rId5" Type="http://schemas.openxmlformats.org/officeDocument/2006/relationships/image" Target="../media/image12.jpe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1">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Mutfak </a:t>
            </a:r>
            <a:r>
              <a:rPr lang="tr-TR" dirty="0" err="1" smtClean="0"/>
              <a:t>App</a:t>
            </a:r>
            <a:endParaRPr lang="tr-TR" dirty="0"/>
          </a:p>
        </p:txBody>
      </p:sp>
      <p:sp>
        <p:nvSpPr>
          <p:cNvPr id="3" name="Alt Başlık 2"/>
          <p:cNvSpPr>
            <a:spLocks noGrp="1"/>
          </p:cNvSpPr>
          <p:nvPr>
            <p:ph type="subTitle" idx="1"/>
          </p:nvPr>
        </p:nvSpPr>
        <p:spPr/>
        <p:txBody>
          <a:bodyPr/>
          <a:lstStyle/>
          <a:p>
            <a:r>
              <a:rPr lang="tr-TR" dirty="0" smtClean="0"/>
              <a:t>https://mutfak.app/</a:t>
            </a:r>
            <a:endParaRPr lang="tr-TR" dirty="0"/>
          </a:p>
        </p:txBody>
      </p:sp>
    </p:spTree>
    <p:extLst>
      <p:ext uri="{BB962C8B-B14F-4D97-AF65-F5344CB8AC3E}">
        <p14:creationId xmlns:p14="http://schemas.microsoft.com/office/powerpoint/2010/main" val="3396626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1">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Mutfak </a:t>
            </a:r>
            <a:r>
              <a:rPr lang="tr-TR" dirty="0" err="1" smtClean="0"/>
              <a:t>App</a:t>
            </a:r>
            <a:endParaRPr lang="tr-TR" dirty="0"/>
          </a:p>
        </p:txBody>
      </p:sp>
      <p:sp>
        <p:nvSpPr>
          <p:cNvPr id="3" name="Alt Başlık 2"/>
          <p:cNvSpPr>
            <a:spLocks noGrp="1"/>
          </p:cNvSpPr>
          <p:nvPr>
            <p:ph type="subTitle" idx="1"/>
          </p:nvPr>
        </p:nvSpPr>
        <p:spPr/>
        <p:txBody>
          <a:bodyPr/>
          <a:lstStyle/>
          <a:p>
            <a:r>
              <a:rPr lang="tr-TR" dirty="0"/>
              <a:t>Yarı hazırlanmış yemek ve market ürünlerinin satışını yapar. </a:t>
            </a:r>
            <a:r>
              <a:rPr lang="tr-TR" dirty="0" err="1"/>
              <a:t>Admin</a:t>
            </a:r>
            <a:r>
              <a:rPr lang="tr-TR" dirty="0"/>
              <a:t> Panel, Mobil Alış veriş uygulaması, Web Sitesi ve Kurye takip mobil uygulaması olan e-ticaret sistemidir. </a:t>
            </a:r>
          </a:p>
        </p:txBody>
      </p:sp>
    </p:spTree>
    <p:extLst>
      <p:ext uri="{BB962C8B-B14F-4D97-AF65-F5344CB8AC3E}">
        <p14:creationId xmlns:p14="http://schemas.microsoft.com/office/powerpoint/2010/main" val="2401094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1">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446998" y="404261"/>
            <a:ext cx="9144000" cy="988144"/>
          </a:xfrm>
        </p:spPr>
        <p:txBody>
          <a:bodyPr/>
          <a:lstStyle/>
          <a:p>
            <a:r>
              <a:rPr lang="tr-TR" dirty="0" err="1" smtClean="0"/>
              <a:t>Admin</a:t>
            </a:r>
            <a:r>
              <a:rPr lang="tr-TR" dirty="0" smtClean="0"/>
              <a:t> Panel</a:t>
            </a:r>
            <a:endParaRPr lang="tr-TR" dirty="0"/>
          </a:p>
        </p:txBody>
      </p:sp>
      <p:sp>
        <p:nvSpPr>
          <p:cNvPr id="3" name="Alt Başlık 2"/>
          <p:cNvSpPr>
            <a:spLocks noGrp="1"/>
          </p:cNvSpPr>
          <p:nvPr>
            <p:ph type="subTitle" idx="1"/>
          </p:nvPr>
        </p:nvSpPr>
        <p:spPr>
          <a:xfrm>
            <a:off x="298383" y="1260909"/>
            <a:ext cx="11685070" cy="5409398"/>
          </a:xfrm>
        </p:spPr>
        <p:txBody>
          <a:bodyPr>
            <a:normAutofit fontScale="77500" lnSpcReduction="20000"/>
          </a:bodyPr>
          <a:lstStyle/>
          <a:p>
            <a:pPr lvl="0" algn="l"/>
            <a:r>
              <a:rPr lang="tr-TR" b="1" dirty="0" smtClean="0"/>
              <a:t>Kullanıcı </a:t>
            </a:r>
            <a:r>
              <a:rPr lang="tr-TR" b="1" dirty="0"/>
              <a:t>Girişi :</a:t>
            </a:r>
            <a:r>
              <a:rPr lang="tr-TR" dirty="0"/>
              <a:t> Süper </a:t>
            </a:r>
            <a:r>
              <a:rPr lang="tr-TR" dirty="0" err="1"/>
              <a:t>Admin</a:t>
            </a:r>
            <a:r>
              <a:rPr lang="tr-TR" dirty="0"/>
              <a:t>, Müdür, </a:t>
            </a:r>
            <a:r>
              <a:rPr lang="tr-TR" dirty="0" err="1"/>
              <a:t>vb</a:t>
            </a:r>
            <a:r>
              <a:rPr lang="tr-TR" dirty="0"/>
              <a:t> yetki tiplerinde sisteme giriş </a:t>
            </a:r>
            <a:r>
              <a:rPr lang="tr-TR" dirty="0" smtClean="0"/>
              <a:t>yapılabiliyor.</a:t>
            </a:r>
            <a:endParaRPr lang="tr-TR" dirty="0"/>
          </a:p>
          <a:p>
            <a:pPr lvl="0" algn="l"/>
            <a:r>
              <a:rPr lang="tr-TR" b="1" dirty="0"/>
              <a:t>Ana Sayfa</a:t>
            </a:r>
            <a:r>
              <a:rPr lang="tr-TR" dirty="0"/>
              <a:t> : </a:t>
            </a:r>
            <a:r>
              <a:rPr lang="tr-TR" dirty="0" err="1"/>
              <a:t>Miad</a:t>
            </a:r>
            <a:r>
              <a:rPr lang="tr-TR" dirty="0"/>
              <a:t> tarihi yaklaşan malzemelerin listesi ve en çok sipariş alan menülerin grafiği gibi bilgiler yer </a:t>
            </a:r>
            <a:r>
              <a:rPr lang="tr-TR" dirty="0" smtClean="0"/>
              <a:t>alıyor.</a:t>
            </a:r>
            <a:endParaRPr lang="tr-TR" dirty="0"/>
          </a:p>
          <a:p>
            <a:pPr lvl="0" algn="l"/>
            <a:r>
              <a:rPr lang="tr-TR" b="1" dirty="0" err="1"/>
              <a:t>Franchise</a:t>
            </a:r>
            <a:r>
              <a:rPr lang="tr-TR" dirty="0"/>
              <a:t> : Adı, Fatura bilgileri, </a:t>
            </a:r>
            <a:r>
              <a:rPr lang="tr-TR" dirty="0" err="1"/>
              <a:t>franchise</a:t>
            </a:r>
            <a:r>
              <a:rPr lang="tr-TR" dirty="0"/>
              <a:t> başlangıç –bitiş tarihleri ve </a:t>
            </a:r>
            <a:r>
              <a:rPr lang="tr-TR" dirty="0" err="1"/>
              <a:t>Lokasyon</a:t>
            </a:r>
            <a:r>
              <a:rPr lang="tr-TR" dirty="0"/>
              <a:t> detayları </a:t>
            </a:r>
            <a:r>
              <a:rPr lang="tr-TR" dirty="0" smtClean="0"/>
              <a:t>kaydediliyor.</a:t>
            </a:r>
            <a:endParaRPr lang="tr-TR" dirty="0"/>
          </a:p>
          <a:p>
            <a:pPr lvl="0" algn="l"/>
            <a:r>
              <a:rPr lang="tr-TR" b="1" dirty="0"/>
              <a:t>Yemek Menü Tanımlama :</a:t>
            </a:r>
            <a:r>
              <a:rPr lang="tr-TR" dirty="0"/>
              <a:t> Menü Adı, Resim yükleme, Porsiyon Detayları, Tarif, Malzemeleri, fiyat, Web Site Onayı işlemleri </a:t>
            </a:r>
            <a:r>
              <a:rPr lang="tr-TR" dirty="0" smtClean="0"/>
              <a:t>yapılabiliyor.</a:t>
            </a:r>
            <a:endParaRPr lang="tr-TR" dirty="0"/>
          </a:p>
          <a:p>
            <a:pPr lvl="0" algn="l"/>
            <a:r>
              <a:rPr lang="tr-TR" b="1" dirty="0"/>
              <a:t>Personel  Tanımları:</a:t>
            </a:r>
            <a:r>
              <a:rPr lang="tr-TR" dirty="0"/>
              <a:t> Personel Adı, Adresi, Yetkisi, Kurye, iletişim bilgileri, diğer bilgiler </a:t>
            </a:r>
            <a:r>
              <a:rPr lang="tr-TR" dirty="0" smtClean="0"/>
              <a:t>kaydediliyor.</a:t>
            </a:r>
            <a:endParaRPr lang="tr-TR" dirty="0"/>
          </a:p>
          <a:p>
            <a:pPr lvl="0" algn="l"/>
            <a:r>
              <a:rPr lang="tr-TR" b="1" dirty="0"/>
              <a:t>Malzeme  Tanımları </a:t>
            </a:r>
            <a:r>
              <a:rPr lang="tr-TR" dirty="0"/>
              <a:t>:Domates, Kilo, Et, Gram, Adet tanımları </a:t>
            </a:r>
            <a:r>
              <a:rPr lang="tr-TR" dirty="0" smtClean="0"/>
              <a:t>yapılabiliyor.</a:t>
            </a:r>
            <a:endParaRPr lang="tr-TR" dirty="0"/>
          </a:p>
          <a:p>
            <a:pPr lvl="0" algn="l"/>
            <a:r>
              <a:rPr lang="tr-TR" b="1" dirty="0"/>
              <a:t>Kategori  Tanımları</a:t>
            </a:r>
            <a:r>
              <a:rPr lang="tr-TR" dirty="0"/>
              <a:t> : Temel Gıda, Yemek ve Alt </a:t>
            </a:r>
            <a:r>
              <a:rPr lang="tr-TR" dirty="0" err="1"/>
              <a:t>kırılımlar</a:t>
            </a:r>
            <a:r>
              <a:rPr lang="tr-TR" dirty="0"/>
              <a:t> </a:t>
            </a:r>
            <a:r>
              <a:rPr lang="tr-TR" dirty="0" smtClean="0"/>
              <a:t>tanımlanabiliyor.</a:t>
            </a:r>
            <a:endParaRPr lang="tr-TR" dirty="0"/>
          </a:p>
          <a:p>
            <a:pPr lvl="0" algn="l"/>
            <a:r>
              <a:rPr lang="tr-TR" b="1" dirty="0"/>
              <a:t>Müşteri İşlem</a:t>
            </a:r>
            <a:r>
              <a:rPr lang="tr-TR" dirty="0"/>
              <a:t>leri: Müşteri Listeleme, Düzenleme, Puan işlemleri, Aktif/Pasif, Detaylar </a:t>
            </a:r>
            <a:r>
              <a:rPr lang="tr-TR" dirty="0" smtClean="0"/>
              <a:t>kaydediliyor.</a:t>
            </a:r>
            <a:endParaRPr lang="tr-TR" dirty="0"/>
          </a:p>
          <a:p>
            <a:pPr lvl="0" algn="l"/>
            <a:r>
              <a:rPr lang="tr-TR" b="1" dirty="0"/>
              <a:t>Sipariş Takibi : </a:t>
            </a:r>
            <a:r>
              <a:rPr lang="tr-TR" dirty="0"/>
              <a:t>Bekleyen Siparişler, Sipariş detayları, Tamamlanan Siparişler, gün, ay sonu listeleri. Sipariş Hazırlama ve "Müşteriden gelen siparişleri barkod yazdırarak ve okutarak hazırlama işlemi. Birden çok sipariş geldiğinde malzemeleri gruplayarak, depodan kolay temin edilmesi </a:t>
            </a:r>
            <a:r>
              <a:rPr lang="tr-TR" dirty="0" err="1" smtClean="0"/>
              <a:t>sağlanabiliyot</a:t>
            </a:r>
            <a:r>
              <a:rPr lang="tr-TR" dirty="0" smtClean="0"/>
              <a:t>".</a:t>
            </a:r>
            <a:endParaRPr lang="tr-TR" dirty="0"/>
          </a:p>
          <a:p>
            <a:pPr lvl="0" algn="l"/>
            <a:r>
              <a:rPr lang="tr-TR" b="1" dirty="0" err="1"/>
              <a:t>Barkodlama</a:t>
            </a:r>
            <a:r>
              <a:rPr lang="tr-TR" b="1" dirty="0"/>
              <a:t>: </a:t>
            </a:r>
            <a:r>
              <a:rPr lang="tr-TR" dirty="0"/>
              <a:t>Malzemelere barkod </a:t>
            </a:r>
            <a:r>
              <a:rPr lang="tr-TR" dirty="0" smtClean="0"/>
              <a:t>yazdırılabiliyor. </a:t>
            </a:r>
            <a:endParaRPr lang="tr-TR" dirty="0"/>
          </a:p>
          <a:p>
            <a:pPr lvl="0" algn="l"/>
            <a:r>
              <a:rPr lang="tr-TR" b="1" dirty="0"/>
              <a:t>Fatura İşlemleri	: </a:t>
            </a:r>
            <a:r>
              <a:rPr lang="tr-TR" dirty="0"/>
              <a:t>Paraşüt vb. e-fatura entegrasyonu </a:t>
            </a:r>
            <a:r>
              <a:rPr lang="tr-TR" dirty="0" smtClean="0"/>
              <a:t>kullanılabilir.</a:t>
            </a:r>
            <a:endParaRPr lang="tr-TR" dirty="0"/>
          </a:p>
          <a:p>
            <a:pPr lvl="0" algn="l"/>
            <a:r>
              <a:rPr lang="tr-TR" b="1" dirty="0"/>
              <a:t>Sistem </a:t>
            </a:r>
            <a:r>
              <a:rPr lang="tr-TR" b="1" dirty="0" err="1"/>
              <a:t>Logları</a:t>
            </a:r>
            <a:r>
              <a:rPr lang="tr-TR" b="1" dirty="0"/>
              <a:t> : </a:t>
            </a:r>
            <a:r>
              <a:rPr lang="tr-TR" dirty="0"/>
              <a:t>Yapılan her işlem kayıt altına alınacak ve </a:t>
            </a:r>
            <a:r>
              <a:rPr lang="tr-TR" dirty="0" smtClean="0"/>
              <a:t>görülebiliyor.</a:t>
            </a:r>
            <a:endParaRPr lang="tr-TR" dirty="0"/>
          </a:p>
          <a:p>
            <a:pPr lvl="0" algn="l"/>
            <a:r>
              <a:rPr lang="tr-TR" b="1" dirty="0"/>
              <a:t>Kampanya Yönetimi</a:t>
            </a:r>
            <a:r>
              <a:rPr lang="tr-TR" dirty="0"/>
              <a:t> : Yemek fiyatlarında </a:t>
            </a:r>
            <a:r>
              <a:rPr lang="tr-TR" dirty="0" err="1"/>
              <a:t>kapmpanya</a:t>
            </a:r>
            <a:r>
              <a:rPr lang="tr-TR" dirty="0"/>
              <a:t> </a:t>
            </a:r>
            <a:r>
              <a:rPr lang="tr-TR" dirty="0" smtClean="0"/>
              <a:t>yapılabiliyor </a:t>
            </a:r>
            <a:r>
              <a:rPr lang="tr-TR" dirty="0"/>
              <a:t>ve mobil bildirim </a:t>
            </a:r>
            <a:r>
              <a:rPr lang="tr-TR" dirty="0" smtClean="0"/>
              <a:t>gönderilebiliyor.</a:t>
            </a:r>
            <a:endParaRPr lang="tr-TR" dirty="0"/>
          </a:p>
          <a:p>
            <a:pPr lvl="0" algn="l"/>
            <a:r>
              <a:rPr lang="tr-TR" b="1" dirty="0"/>
              <a:t>Raporlama : </a:t>
            </a:r>
            <a:r>
              <a:rPr lang="tr-TR" dirty="0"/>
              <a:t>16 adet İki tarih aralığı stok ve sipariş dökümleri </a:t>
            </a:r>
            <a:r>
              <a:rPr lang="tr-TR" dirty="0" smtClean="0"/>
              <a:t>hazır.</a:t>
            </a:r>
            <a:endParaRPr lang="tr-TR" dirty="0"/>
          </a:p>
        </p:txBody>
      </p:sp>
    </p:spTree>
    <p:extLst>
      <p:ext uri="{BB962C8B-B14F-4D97-AF65-F5344CB8AC3E}">
        <p14:creationId xmlns:p14="http://schemas.microsoft.com/office/powerpoint/2010/main" val="3897212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1">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446998" y="404261"/>
            <a:ext cx="9144000" cy="988144"/>
          </a:xfrm>
        </p:spPr>
        <p:txBody>
          <a:bodyPr/>
          <a:lstStyle/>
          <a:p>
            <a:r>
              <a:rPr lang="tr-TR" dirty="0" smtClean="0"/>
              <a:t>Mobil Uygulama</a:t>
            </a:r>
            <a:endParaRPr lang="tr-TR" dirty="0"/>
          </a:p>
        </p:txBody>
      </p:sp>
      <p:sp>
        <p:nvSpPr>
          <p:cNvPr id="3" name="Alt Başlık 2"/>
          <p:cNvSpPr>
            <a:spLocks noGrp="1"/>
          </p:cNvSpPr>
          <p:nvPr>
            <p:ph type="subTitle" idx="1"/>
          </p:nvPr>
        </p:nvSpPr>
        <p:spPr>
          <a:xfrm>
            <a:off x="298383" y="1260909"/>
            <a:ext cx="11685070" cy="5409398"/>
          </a:xfrm>
        </p:spPr>
        <p:txBody>
          <a:bodyPr>
            <a:normAutofit fontScale="92500" lnSpcReduction="20000"/>
          </a:bodyPr>
          <a:lstStyle/>
          <a:p>
            <a:pPr lvl="0" algn="l"/>
            <a:r>
              <a:rPr lang="tr-TR" b="1" dirty="0"/>
              <a:t>Tema : </a:t>
            </a:r>
            <a:r>
              <a:rPr lang="tr-TR" dirty="0" err="1"/>
              <a:t>Canaver</a:t>
            </a:r>
            <a:r>
              <a:rPr lang="tr-TR" dirty="0"/>
              <a:t> fikir </a:t>
            </a:r>
            <a:r>
              <a:rPr lang="tr-TR" dirty="0" smtClean="0"/>
              <a:t>ekibi tarafından hazırlandı.</a:t>
            </a:r>
            <a:endParaRPr lang="tr-TR" dirty="0"/>
          </a:p>
          <a:p>
            <a:pPr lvl="0" algn="l"/>
            <a:r>
              <a:rPr lang="tr-TR" b="1" dirty="0"/>
              <a:t>Çoklu Dil Seçeneği</a:t>
            </a:r>
            <a:r>
              <a:rPr lang="tr-TR" dirty="0"/>
              <a:t> : </a:t>
            </a:r>
            <a:r>
              <a:rPr lang="tr-TR" dirty="0" smtClean="0"/>
              <a:t>Türkçe, İngilizce, Arapça</a:t>
            </a:r>
            <a:r>
              <a:rPr lang="tr-TR" dirty="0"/>
              <a:t> </a:t>
            </a:r>
            <a:r>
              <a:rPr lang="tr-TR" dirty="0" smtClean="0"/>
              <a:t>ve Rusça </a:t>
            </a:r>
            <a:r>
              <a:rPr lang="tr-TR" dirty="0"/>
              <a:t>dil desteği</a:t>
            </a:r>
          </a:p>
          <a:p>
            <a:pPr lvl="0" algn="l"/>
            <a:r>
              <a:rPr lang="tr-TR" b="1" dirty="0"/>
              <a:t>Sitenin </a:t>
            </a:r>
            <a:r>
              <a:rPr lang="tr-TR" b="1" dirty="0" err="1"/>
              <a:t>anasayfa</a:t>
            </a:r>
            <a:r>
              <a:rPr lang="tr-TR" b="1" dirty="0"/>
              <a:t> oluşturulması</a:t>
            </a:r>
            <a:r>
              <a:rPr lang="tr-TR" dirty="0"/>
              <a:t>	: </a:t>
            </a:r>
            <a:r>
              <a:rPr lang="tr-TR" dirty="0" smtClean="0"/>
              <a:t>Global web siteleri referans alınarak hazırlandı.</a:t>
            </a:r>
          </a:p>
          <a:p>
            <a:pPr lvl="0" algn="l"/>
            <a:r>
              <a:rPr lang="tr-TR" b="1" dirty="0" smtClean="0"/>
              <a:t>Müşteri Kullanıcı Giriş, Kayıt İşlemleri</a:t>
            </a:r>
            <a:r>
              <a:rPr lang="tr-TR" dirty="0" smtClean="0"/>
              <a:t>: Üye Ol, Hesabım ve Önceki Siparişlerim, Favori , alerji, istenmeyen malzeme ve zorluk seçilerek, siparişlerim Sayfaları vb.</a:t>
            </a:r>
          </a:p>
          <a:p>
            <a:pPr lvl="0" algn="l"/>
            <a:r>
              <a:rPr lang="tr-TR" b="1" dirty="0" smtClean="0"/>
              <a:t>Yemek </a:t>
            </a:r>
            <a:r>
              <a:rPr lang="tr-TR" b="1" dirty="0"/>
              <a:t>Listeleme Menüleri</a:t>
            </a:r>
            <a:r>
              <a:rPr lang="tr-TR" dirty="0"/>
              <a:t>: </a:t>
            </a:r>
            <a:r>
              <a:rPr lang="tr-TR" dirty="0" smtClean="0"/>
              <a:t>Global </a:t>
            </a:r>
            <a:r>
              <a:rPr lang="tr-TR" dirty="0"/>
              <a:t>MENÜ&amp;SİPARİŞ sayfası benzeri </a:t>
            </a:r>
            <a:r>
              <a:rPr lang="tr-TR" dirty="0" smtClean="0"/>
              <a:t>özellikleri mevcut.</a:t>
            </a:r>
          </a:p>
          <a:p>
            <a:pPr lvl="0" algn="l"/>
            <a:r>
              <a:rPr lang="tr-TR" b="1" dirty="0" smtClean="0"/>
              <a:t>Alışveriş Sepeti</a:t>
            </a:r>
            <a:r>
              <a:rPr lang="tr-TR" dirty="0" smtClean="0"/>
              <a:t> </a:t>
            </a:r>
            <a:r>
              <a:rPr lang="tr-TR" b="1" dirty="0" smtClean="0"/>
              <a:t>ve  </a:t>
            </a:r>
            <a:r>
              <a:rPr lang="tr-TR" b="1" dirty="0" err="1" smtClean="0"/>
              <a:t>Şipariş</a:t>
            </a:r>
            <a:r>
              <a:rPr lang="tr-TR" b="1" dirty="0" smtClean="0"/>
              <a:t> Takibi</a:t>
            </a:r>
            <a:r>
              <a:rPr lang="tr-TR" dirty="0" smtClean="0"/>
              <a:t>: Sepete Ekle, Ürün Sayfası, Ürünlerde değişiklik yapılabiliyor.</a:t>
            </a:r>
          </a:p>
          <a:p>
            <a:pPr lvl="0" algn="l"/>
            <a:r>
              <a:rPr lang="tr-TR" b="1" dirty="0" smtClean="0"/>
              <a:t>Sanal </a:t>
            </a:r>
            <a:r>
              <a:rPr lang="tr-TR" b="1" dirty="0"/>
              <a:t>Pos (</a:t>
            </a:r>
            <a:r>
              <a:rPr lang="tr-TR" b="1" dirty="0" err="1"/>
              <a:t>iyzico</a:t>
            </a:r>
            <a:r>
              <a:rPr lang="tr-TR" b="1" dirty="0"/>
              <a:t>) Entegrasyonu</a:t>
            </a:r>
            <a:r>
              <a:rPr lang="tr-TR" dirty="0"/>
              <a:t>	: Ödeme Yap -&gt; </a:t>
            </a:r>
            <a:r>
              <a:rPr lang="tr-TR" dirty="0" err="1"/>
              <a:t>iyzico</a:t>
            </a:r>
            <a:r>
              <a:rPr lang="tr-TR" dirty="0"/>
              <a:t> -&gt; Sipariş Alındı Bildirimi (Online, Kapıda Kart Nakit, </a:t>
            </a:r>
            <a:r>
              <a:rPr lang="tr-TR" dirty="0" err="1"/>
              <a:t>Eft</a:t>
            </a:r>
            <a:r>
              <a:rPr lang="tr-TR" dirty="0"/>
              <a:t> Havale)</a:t>
            </a:r>
          </a:p>
          <a:p>
            <a:pPr lvl="0" algn="l"/>
            <a:r>
              <a:rPr lang="tr-TR" b="1" dirty="0"/>
              <a:t>İstek Öneri Tavsiye Menü</a:t>
            </a:r>
            <a:r>
              <a:rPr lang="tr-TR" dirty="0"/>
              <a:t>: Buradan kullanıcı tavsiye menü vb. isteklerde </a:t>
            </a:r>
            <a:r>
              <a:rPr lang="tr-TR" dirty="0" err="1" smtClean="0"/>
              <a:t>bulunabiliniyor</a:t>
            </a:r>
            <a:r>
              <a:rPr lang="tr-TR" dirty="0" smtClean="0"/>
              <a:t>.</a:t>
            </a:r>
            <a:endParaRPr lang="tr-TR" dirty="0"/>
          </a:p>
          <a:p>
            <a:pPr lvl="0" algn="l"/>
            <a:r>
              <a:rPr lang="tr-TR" b="1" dirty="0" err="1"/>
              <a:t>Mood</a:t>
            </a:r>
            <a:r>
              <a:rPr lang="tr-TR" b="1" dirty="0"/>
              <a:t> Sayfası </a:t>
            </a:r>
            <a:r>
              <a:rPr lang="tr-TR" dirty="0"/>
              <a:t>: Kişisel duruma göre </a:t>
            </a:r>
            <a:r>
              <a:rPr lang="tr-TR" dirty="0" smtClean="0"/>
              <a:t>menüler görülebiliyor</a:t>
            </a:r>
          </a:p>
          <a:p>
            <a:pPr lvl="0" algn="l"/>
            <a:r>
              <a:rPr lang="tr-TR" b="1" dirty="0" smtClean="0"/>
              <a:t>Diğer sayfalar (Puan iletişim vb.)</a:t>
            </a:r>
            <a:r>
              <a:rPr lang="tr-TR" dirty="0" smtClean="0"/>
              <a:t> : Sitenin diğer sayfaları</a:t>
            </a:r>
          </a:p>
          <a:p>
            <a:pPr lvl="0" algn="l"/>
            <a:r>
              <a:rPr lang="tr-TR" b="1" dirty="0" smtClean="0"/>
              <a:t>Güvenlik</a:t>
            </a:r>
            <a:r>
              <a:rPr lang="tr-TR" dirty="0"/>
              <a:t>: </a:t>
            </a:r>
            <a:r>
              <a:rPr lang="tr-TR" dirty="0" err="1" smtClean="0"/>
              <a:t>Malware</a:t>
            </a:r>
            <a:r>
              <a:rPr lang="tr-TR" dirty="0" smtClean="0"/>
              <a:t> </a:t>
            </a:r>
            <a:r>
              <a:rPr lang="tr-TR" dirty="0"/>
              <a:t>Taraması</a:t>
            </a:r>
          </a:p>
          <a:p>
            <a:pPr lvl="1" algn="l"/>
            <a:r>
              <a:rPr lang="tr-TR" dirty="0"/>
              <a:t>CDN Hizmeti</a:t>
            </a:r>
          </a:p>
          <a:p>
            <a:pPr lvl="1" algn="l"/>
            <a:r>
              <a:rPr lang="tr-TR" dirty="0"/>
              <a:t>Güvenlik Duvarı</a:t>
            </a:r>
          </a:p>
          <a:p>
            <a:pPr lvl="1" algn="l"/>
            <a:r>
              <a:rPr lang="tr-TR" dirty="0"/>
              <a:t>SSL </a:t>
            </a:r>
            <a:r>
              <a:rPr lang="tr-TR" dirty="0" smtClean="0"/>
              <a:t>Sertifikası</a:t>
            </a:r>
            <a:endParaRPr lang="tr-TR" dirty="0"/>
          </a:p>
        </p:txBody>
      </p:sp>
    </p:spTree>
    <p:extLst>
      <p:ext uri="{BB962C8B-B14F-4D97-AF65-F5344CB8AC3E}">
        <p14:creationId xmlns:p14="http://schemas.microsoft.com/office/powerpoint/2010/main" val="4030066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1">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446998" y="404261"/>
            <a:ext cx="9144000" cy="988144"/>
          </a:xfrm>
        </p:spPr>
        <p:txBody>
          <a:bodyPr/>
          <a:lstStyle/>
          <a:p>
            <a:r>
              <a:rPr lang="tr-TR" dirty="0" smtClean="0"/>
              <a:t>Kurye Takip</a:t>
            </a:r>
            <a:endParaRPr lang="tr-TR" dirty="0"/>
          </a:p>
        </p:txBody>
      </p:sp>
      <p:sp>
        <p:nvSpPr>
          <p:cNvPr id="3" name="Alt Başlık 2"/>
          <p:cNvSpPr>
            <a:spLocks noGrp="1"/>
          </p:cNvSpPr>
          <p:nvPr>
            <p:ph type="subTitle" idx="1"/>
          </p:nvPr>
        </p:nvSpPr>
        <p:spPr>
          <a:xfrm>
            <a:off x="298383" y="1260909"/>
            <a:ext cx="11685070" cy="5409398"/>
          </a:xfrm>
        </p:spPr>
        <p:txBody>
          <a:bodyPr anchor="ctr">
            <a:normAutofit/>
          </a:bodyPr>
          <a:lstStyle/>
          <a:p>
            <a:pPr lvl="0" algn="l"/>
            <a:r>
              <a:rPr lang="tr-TR" b="1" dirty="0"/>
              <a:t>Kurye Girişi</a:t>
            </a:r>
            <a:r>
              <a:rPr lang="tr-TR" dirty="0"/>
              <a:t> :Personel tanımlarında kurye seçilen kişinin giriş yapabilmesi</a:t>
            </a:r>
          </a:p>
          <a:p>
            <a:pPr lvl="0" algn="l"/>
            <a:r>
              <a:rPr lang="tr-TR" b="1" dirty="0"/>
              <a:t>Sipariş Taşıma İşlemleri </a:t>
            </a:r>
            <a:r>
              <a:rPr lang="tr-TR" dirty="0"/>
              <a:t>: "Sipariş üzerindeki barkodu okutarak taşıma işlemine başlanır, Müşteri siparişiniz yola çıktı bildirimi alır, Kuryenin anlık konumu takip edilir, Kurye siparişi barkod okutarak teslim eder" şeklinde süreç takibi </a:t>
            </a:r>
            <a:r>
              <a:rPr lang="tr-TR" dirty="0" smtClean="0"/>
              <a:t>yapılabiliyor.</a:t>
            </a:r>
            <a:endParaRPr lang="tr-TR" dirty="0"/>
          </a:p>
          <a:p>
            <a:pPr lvl="0" algn="l"/>
            <a:endParaRPr lang="tr-TR" dirty="0"/>
          </a:p>
        </p:txBody>
      </p:sp>
    </p:spTree>
    <p:extLst>
      <p:ext uri="{BB962C8B-B14F-4D97-AF65-F5344CB8AC3E}">
        <p14:creationId xmlns:p14="http://schemas.microsoft.com/office/powerpoint/2010/main" val="1080060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1">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446998" y="404261"/>
            <a:ext cx="9144000" cy="988144"/>
          </a:xfrm>
        </p:spPr>
        <p:txBody>
          <a:bodyPr/>
          <a:lstStyle/>
          <a:p>
            <a:r>
              <a:rPr lang="tr-TR" dirty="0" smtClean="0"/>
              <a:t>Ekran görüntüleri</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7395" y="1392405"/>
            <a:ext cx="2428714" cy="5258976"/>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3302" y="1392405"/>
            <a:ext cx="2428714" cy="5258976"/>
          </a:xfrm>
          <a:prstGeom prst="rect">
            <a:avLst/>
          </a:prstGeom>
        </p:spPr>
      </p:pic>
      <p:pic>
        <p:nvPicPr>
          <p:cNvPr id="7" name="Resi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1488" y="1392405"/>
            <a:ext cx="2428714" cy="5258976"/>
          </a:xfrm>
          <a:prstGeom prst="rect">
            <a:avLst/>
          </a:prstGeom>
        </p:spPr>
      </p:pic>
      <p:pic>
        <p:nvPicPr>
          <p:cNvPr id="10" name="Resim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55881" y="1392405"/>
            <a:ext cx="2428714" cy="5258976"/>
          </a:xfrm>
          <a:prstGeom prst="rect">
            <a:avLst/>
          </a:prstGeom>
        </p:spPr>
      </p:pic>
    </p:spTree>
    <p:extLst>
      <p:ext uri="{BB962C8B-B14F-4D97-AF65-F5344CB8AC3E}">
        <p14:creationId xmlns:p14="http://schemas.microsoft.com/office/powerpoint/2010/main" val="3300801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1">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446998" y="404261"/>
            <a:ext cx="9144000" cy="988144"/>
          </a:xfrm>
        </p:spPr>
        <p:txBody>
          <a:bodyPr/>
          <a:lstStyle/>
          <a:p>
            <a:r>
              <a:rPr lang="tr-TR" dirty="0" smtClean="0"/>
              <a:t>Ekran görüntüleri</a:t>
            </a:r>
            <a:endParaRPr lang="tr-TR" dirty="0"/>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5641" y="1576802"/>
            <a:ext cx="2296732" cy="4973190"/>
          </a:xfrm>
          <a:prstGeom prst="rect">
            <a:avLst/>
          </a:prstGeom>
        </p:spPr>
      </p:pic>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2519" y="1576802"/>
            <a:ext cx="2296732" cy="4973190"/>
          </a:xfrm>
          <a:prstGeom prst="rect">
            <a:avLst/>
          </a:prstGeom>
        </p:spPr>
      </p:pic>
      <p:pic>
        <p:nvPicPr>
          <p:cNvPr id="16" name="Resim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22355" y="1576802"/>
            <a:ext cx="2296732" cy="4973190"/>
          </a:xfrm>
          <a:prstGeom prst="rect">
            <a:avLst/>
          </a:prstGeom>
        </p:spPr>
      </p:pic>
      <p:pic>
        <p:nvPicPr>
          <p:cNvPr id="17" name="Resim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18998" y="1576802"/>
            <a:ext cx="2296732" cy="4973190"/>
          </a:xfrm>
          <a:prstGeom prst="rect">
            <a:avLst/>
          </a:prstGeom>
        </p:spPr>
      </p:pic>
    </p:spTree>
    <p:extLst>
      <p:ext uri="{BB962C8B-B14F-4D97-AF65-F5344CB8AC3E}">
        <p14:creationId xmlns:p14="http://schemas.microsoft.com/office/powerpoint/2010/main" val="2438654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1">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446998" y="404261"/>
            <a:ext cx="9144000" cy="988144"/>
          </a:xfrm>
        </p:spPr>
        <p:txBody>
          <a:bodyPr/>
          <a:lstStyle/>
          <a:p>
            <a:r>
              <a:rPr lang="tr-TR" dirty="0" smtClean="0"/>
              <a:t>Ekran görüntüleri</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543" y="1349924"/>
            <a:ext cx="2543754" cy="5508076"/>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5244" y="1303010"/>
            <a:ext cx="2543754" cy="5508076"/>
          </a:xfrm>
          <a:prstGeom prst="rect">
            <a:avLst/>
          </a:prstGeom>
        </p:spPr>
      </p:pic>
      <p:pic>
        <p:nvPicPr>
          <p:cNvPr id="7" name="Resi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05945" y="1230405"/>
            <a:ext cx="2543754" cy="5508076"/>
          </a:xfrm>
          <a:prstGeom prst="rect">
            <a:avLst/>
          </a:prstGeom>
        </p:spPr>
      </p:pic>
      <p:pic>
        <p:nvPicPr>
          <p:cNvPr id="8" name="Resi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36646" y="1230405"/>
            <a:ext cx="2543754" cy="5508076"/>
          </a:xfrm>
          <a:prstGeom prst="rect">
            <a:avLst/>
          </a:prstGeom>
        </p:spPr>
      </p:pic>
    </p:spTree>
    <p:extLst>
      <p:ext uri="{BB962C8B-B14F-4D97-AF65-F5344CB8AC3E}">
        <p14:creationId xmlns:p14="http://schemas.microsoft.com/office/powerpoint/2010/main" val="57304577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TotalTime>
  <Words>312</Words>
  <Application>Microsoft Office PowerPoint</Application>
  <PresentationFormat>Geniş ekran</PresentationFormat>
  <Paragraphs>40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Mutfak App</vt:lpstr>
      <vt:lpstr>Mutfak App</vt:lpstr>
      <vt:lpstr>Admin Panel</vt:lpstr>
      <vt:lpstr>Mobil Uygulama</vt:lpstr>
      <vt:lpstr>Kurye Takip</vt:lpstr>
      <vt:lpstr>Ekran görüntüleri</vt:lpstr>
      <vt:lpstr>Ekran görüntüleri</vt:lpstr>
      <vt:lpstr>Ekran görüntüleri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Mutfak App</dc:title>
  <dc:creator>Ali</dc:creator>
  <cp:lastModifiedBy>Ali</cp:lastModifiedBy>
  <cp:revision>15</cp:revision>
  <dcterms:created xsi:type="dcterms:W3CDTF">2021-08-23T20:33:25Z</dcterms:created>
  <dcterms:modified xsi:type="dcterms:W3CDTF">2021-08-23T20:55:59Z</dcterms:modified>
</cp:coreProperties>
</file>